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0" r:id="rId4"/>
    <p:sldId id="265" r:id="rId5"/>
    <p:sldId id="266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FD949-BCD6-4666-9BFE-C2536AD50C0D}" v="7" dt="2018-10-21T12:06:00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112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93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584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142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56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576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07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0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25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5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46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5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36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88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38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7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95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FFB779-270B-4192-84BA-A697F48306DC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146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ru-RU" sz="6600">
                <a:cs typeface="Calibri Light"/>
              </a:rPr>
              <a:t>3D ландшафт</a:t>
            </a:r>
            <a:endParaRPr lang="ru-RU" sz="66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l"/>
            <a:r>
              <a:rPr lang="ru-RU">
                <a:cs typeface="Calibri"/>
              </a:rPr>
              <a:t>Команда имени Сахарова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FACA7-DD18-4058-ADAB-4B5E8654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51" y="6493"/>
            <a:ext cx="6593075" cy="1612490"/>
          </a:xfr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>
                <a:solidFill>
                  <a:schemeClr val="tx1"/>
                </a:solidFill>
                <a:cs typeface="Calibri"/>
              </a:rPr>
              <a:t>Команда им. Сахарова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Рисунок 5" descr="Изображение выглядит как небо, человек, внешний, трав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387451-F4C1-40C7-A65E-5928F4DF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" y="76201"/>
            <a:ext cx="5014822" cy="6705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A10E7-A4A8-46CF-9305-BDC420DB3F4C}"/>
              </a:ext>
            </a:extLst>
          </p:cNvPr>
          <p:cNvSpPr txBox="1"/>
          <p:nvPr/>
        </p:nvSpPr>
        <p:spPr>
          <a:xfrm>
            <a:off x="5213230" y="2459966"/>
            <a:ext cx="6596331" cy="30162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>
                <a:cs typeface="Calibri"/>
              </a:rPr>
              <a:t>Сатаев Эмиль - frontend </a:t>
            </a:r>
          </a:p>
          <a:p>
            <a:pPr marL="285750" indent="-285750">
              <a:buFont typeface="Arial"/>
              <a:buChar char="•"/>
            </a:pPr>
            <a:r>
              <a:rPr lang="ru-RU" sz="2000">
                <a:cs typeface="Calibri"/>
              </a:rPr>
              <a:t>Рыжков Владимир - backend</a:t>
            </a:r>
          </a:p>
          <a:p>
            <a:pPr marL="285750" indent="-285750">
              <a:buFont typeface="Arial"/>
              <a:buChar char="•"/>
            </a:pPr>
            <a:r>
              <a:rPr lang="ru-RU" sz="2000">
                <a:cs typeface="Calibri"/>
              </a:rPr>
              <a:t>Малков Кирилл - 3d</a:t>
            </a:r>
          </a:p>
          <a:p>
            <a:pPr marL="285750" indent="-285750">
              <a:buFont typeface="Arial"/>
              <a:buChar char="•"/>
            </a:pPr>
            <a:r>
              <a:rPr lang="ru-RU" sz="2000">
                <a:cs typeface="Calibri"/>
              </a:rPr>
              <a:t>Костюк Максим - backend</a:t>
            </a:r>
          </a:p>
          <a:p>
            <a:pPr marL="285750" indent="-285750">
              <a:buFont typeface="Arial"/>
              <a:buChar char="•"/>
            </a:pPr>
            <a:r>
              <a:rPr lang="ru-RU" sz="2000">
                <a:cs typeface="Calibri"/>
              </a:rPr>
              <a:t>Ли Вероника - дизайнер</a:t>
            </a: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ru-RU" dirty="0">
              <a:cs typeface="Calibri"/>
            </a:endParaRPr>
          </a:p>
        </p:txBody>
      </p:sp>
      <p:pic>
        <p:nvPicPr>
          <p:cNvPr id="12" name="Рисунок 12" descr="Изображение выглядит как человек, носит, смотрит, зеле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1461221-E3E4-477F-87DE-00DD6730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0000">
            <a:off x="2553175" y="1582969"/>
            <a:ext cx="797764" cy="8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6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3">
            <a:extLst>
              <a:ext uri="{FF2B5EF4-FFF2-40B4-BE49-F238E27FC236}">
                <a16:creationId xmlns:a16="http://schemas.microsoft.com/office/drawing/2014/main" id="{26BAC96C-8326-45CF-9033-49A08C17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EB92E-C861-4800-89E3-2018B19E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00" y="3690830"/>
            <a:ext cx="6577434" cy="16860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4000">
                <a:cs typeface="Calibri Light"/>
              </a:rPr>
              <a:t>ПРоБЛЕМА</a:t>
            </a:r>
            <a:endParaRPr lang="ru-RU" sz="4000" dirty="0">
              <a:cs typeface="Calibri Light"/>
            </a:endParaRPr>
          </a:p>
        </p:txBody>
      </p:sp>
      <p:grpSp>
        <p:nvGrpSpPr>
          <p:cNvPr id="272" name="Group 275">
            <a:extLst>
              <a:ext uri="{FF2B5EF4-FFF2-40B4-BE49-F238E27FC236}">
                <a16:creationId xmlns:a16="http://schemas.microsoft.com/office/drawing/2014/main" id="{653F32F4-4B4C-47E1-8F7F-790BD85BB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77" name="Freeform 13">
              <a:extLst>
                <a:ext uri="{FF2B5EF4-FFF2-40B4-BE49-F238E27FC236}">
                  <a16:creationId xmlns:a16="http://schemas.microsoft.com/office/drawing/2014/main" id="{125A1015-CF37-4E19-91D2-3AD6A856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277">
              <a:extLst>
                <a:ext uri="{FF2B5EF4-FFF2-40B4-BE49-F238E27FC236}">
                  <a16:creationId xmlns:a16="http://schemas.microsoft.com/office/drawing/2014/main" id="{960D824D-2820-4448-9773-CDD279A32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750582C3-FB10-4D22-B7D7-66867BC12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9">
                <a:extLst>
                  <a:ext uri="{FF2B5EF4-FFF2-40B4-BE49-F238E27FC236}">
                    <a16:creationId xmlns:a16="http://schemas.microsoft.com/office/drawing/2014/main" id="{A551864A-11F1-469C-B424-1F3A624C4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D13DDAE-9F24-4A16-B364-04293D4B2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15E573E-3D8D-43CE-943A-B7218188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ED7A7299-2E06-4E78-A6BC-9D6DBCCB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AC10D1F1-B02A-45CB-9249-0A34A0FA1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97B445E6-FC9E-4BBE-9684-9D27A3B00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D7B94B0B-1E86-445C-94E3-9C477953D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47B8F27-EFDA-4971-9967-175C56A35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F4707D83-8210-46C9-9207-BC41CDE4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1DC751A7-EF27-4026-BCA6-9D7887300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E4622293-4219-4FC4-83B4-6A64E43D7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66AFCFBD-21FA-4B97-B72E-A875F2D4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A29B562-3336-444F-BCA3-4FA263035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EE03CE6-F602-47BA-A249-0BE50595F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79E39F-D527-4F17-A625-1072E45BB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3653306-6E1C-4B94-B7D2-995885C5F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5C2D7723-89BD-4FD6-82B0-B2068831C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909AED-0949-458F-B890-CC380E049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363B557-FC01-4626-BD64-178FB3C8A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B4ACCED-8C7B-4728-86DD-F7FE8DB05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76E40279-147F-4CA0-9D97-388FDDB5D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61DEC1DE-D1E6-46D3-9A1D-600565AB9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4E7B5DD-1FEB-4A63-9788-E509D242A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6854A2AC-1E41-46B1-B3EB-6F4C4AFE7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FD1DF4FA-0116-4564-8AAB-565D15D7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60800E52-FC45-499C-A9C9-C10E0145C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DA3AB7E0-B34B-47BC-B9A4-39C68A1CA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44305B7F-167D-42BC-8CD9-255F3C55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36CC4E3-9816-4520-AC19-2F02A9664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08697606-420F-4136-9F22-16728912A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49BB4ED-1E1E-48FD-AEF3-E764A35A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AAF79235-3712-4FFA-B441-C321E0C40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4619CA09-6186-4C23-B12C-4A28815F1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9F76ABA5-C6B1-4943-8A03-A6130F61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B9388C8-01EF-4DC7-BBC3-AB782DB24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E0EF-57F0-4618-AFD1-9A425215A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95B3456D-7173-44F8-830F-8BE3ED80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D5C44D67-08F3-4A7F-A897-0C3EBEAB8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CCD613F2-A0C3-40B6-9074-6FED01B56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ACE66E98-9ABC-42AD-BA48-43A3CFE9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07221-7334-471A-8F1D-405AFF2E2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A40E3D3-DFAB-4EB8-8AE4-FC38F4010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DEBB5EA-B536-41D1-813E-25A272C6D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593F0C9-D829-46F9-940F-C33E1FA50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DFA44794-6636-437F-978D-86FB86F4A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D5845953-AA2C-4350-BFDE-DD7C0987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4402457A-CD98-4084-A1F4-C42436623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62A8EAD-64FD-4329-A560-AA58A97A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92CF784-F98F-4341-8F46-0A64839AC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5E1F1973-04BC-476C-9212-FEBFBF911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FD7E05BB-0D7F-4D58-9B58-971819E1B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407646-575E-46B4-81DF-4BFED735F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FDB552A3-3810-415D-ADFA-4D2A859DE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908D77A-76C6-4A09-B940-D6E32209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25EF112D-F061-47ED-A1BF-3F0E7AD6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C686D9C7-3FFC-4F6B-B177-08F90BA6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EB45889-B6D6-43BB-A039-F074E6A78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3D9CF09A-FB38-4E15-8148-184E2E0F7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AD7A081-32D1-4F45-84C7-A0516B640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53745EDB-9331-4653-AA43-9C95D472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9D90859-0422-48EE-A9DC-8040A7D69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7F199302-1A2E-4171-992F-A19EAB672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147A01A7-AB13-44A3-A2E3-0555C2E3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DBB16F53-4F46-414C-9B9F-555536EF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836B30E-FE35-4D9F-BA31-315E7DE5E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B6577824-1E6B-40C7-9693-7AF7ABEE5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1219B94E-7BAC-4690-A0CF-0A94CF2C7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153554AD-35C5-4C94-860E-E171E75E2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18939DB-C6D5-482A-A11C-EFF69D12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96F026C4-6631-464F-9578-DDCEAF409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AF88C5A-F83A-4173-92E5-8C7E5747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4A4A3BCF-1A3B-4A1B-88F6-4FEF3ACC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B8455E5D-06FD-4E43-AADE-A4A47BFBC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317396C4-A888-495B-AA8A-EB6F4E1E5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CD236C89-FF9C-48B6-A207-424416196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AE1F9F13-03A5-452F-9E6C-10E4EBA24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12AF9232-0F66-4106-9574-6F502E212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Рисунок 17" descr="Изображение выглядит как небо, верблюд, пол, млекопитающе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7BEF340-A641-46CF-83CD-EEFBE56AD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39" r="1" b="1"/>
          <a:stretch/>
        </p:blipFill>
        <p:spPr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358" name="Rectangle 357">
            <a:extLst>
              <a:ext uri="{FF2B5EF4-FFF2-40B4-BE49-F238E27FC236}">
                <a16:creationId xmlns:a16="http://schemas.microsoft.com/office/drawing/2014/main" id="{CDE6373C-25B2-42FF-8704-49F0A179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63BF6731-D3EE-4447-B524-14D478D89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361" name="Freeform 97">
              <a:extLst>
                <a:ext uri="{FF2B5EF4-FFF2-40B4-BE49-F238E27FC236}">
                  <a16:creationId xmlns:a16="http://schemas.microsoft.com/office/drawing/2014/main" id="{978737D2-68E1-486F-93B4-E15EB4B94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F9C4798E-0C85-4FF8-835D-639CD50EA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FD51745B-5F09-4A7E-A752-8C31C3782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FE0EFBAC-EDD3-4409-B72C-6F4ADF55B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0C59FA14-FA12-4459-B0A2-2550E6FC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3823528-C0A3-496C-848D-846D1443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50BE69E-39EB-4B34-908F-FEFD3024C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D7BB60E5-7BE9-4C74-AC56-44C63E05E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1726D214-66B5-49D6-A401-D5B1DBADC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565FB1BD-3A4E-4EEA-9F96-BAF88DB69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3FC9858C-E945-4D5E-9CC2-054D9DAD5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13D742E2-20E2-4D7F-A0ED-DC9E737A9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0DA2B52A-A232-46DD-ACC8-817E41FC5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556B84F0-6E70-4531-A676-501CE4B54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77C30D4F-9A9E-4C40-A5C9-33307C3F0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C092E1B4-A1DB-4A82-BB84-5CB0A59A6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45F64A42-3B4C-44A6-9CAC-A8D8A4407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E439732D-08B5-402C-9219-815F22C86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B2717B78-E768-4614-8F5D-57E5F5C06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876D2460-A6D7-43F4-BC7A-BF512B40B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5AD749B-303C-47F9-A380-5E84BA459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F71C1D93-D136-446C-A51F-3821EC550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8B22878D-E8D2-427E-9B9F-063748FD2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7496F47D-ABE8-4992-9193-C00D77B88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6550F108-EEA4-4A2A-889E-9312F0187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E1A1E3DE-A140-4756-A80B-2B1271810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8DAA20B0-1B0A-470A-9764-2FFC03D9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BE63D91C-7611-4E4A-8C07-19F80CAA6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3EFF9419-0702-443F-80EC-BAEA4E279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DED45F36-D215-4ADD-897D-EEDF08551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0E818B7D-4E88-4EC6-8436-7E21C162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EABEF-4872-4518-A140-3F39B79CB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B1943FDD-FD8E-421F-9C96-7C227DC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48D8945-5713-4CC4-9719-D371E7750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12E7CC52-32EA-42CF-BDC3-5401E5AF5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FC7D2B4D-3A83-4DDB-BE7D-E69A34621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9D9A6C5F-CC88-4B30-92F6-383840ECA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CE616653-283A-4851-8F80-3AE35A21A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F2AC0EA3-3CF0-433A-97BC-04FC181D8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81580B4A-4281-4F05-8476-2DB5F74FE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E8F2F5CD-02C7-4414-B6EC-BDA9AF0EA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C64A2EEA-84C1-400A-BBE4-4D9E9A3AF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57CA7F0-2547-4E24-BC88-EA2F1393C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AABC3DF-4B39-4564-A6B2-CBC770BBA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95B74B04-92BD-40D3-98D4-192682313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848BEF08-56A2-4273-8A75-091B19A28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A57BD7CB-B11A-4E29-9670-D4CA83A24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32D743F8-F0C0-45AE-B6BE-7F6DB9B6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5FFB84DD-3D3F-4AD3-9F88-0D0235FBA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80CE70B7-DFFC-45A3-8C10-BE111F8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F98FCB8-22EF-4E6F-9708-958CEBC7F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6B4444DC-8342-47F7-9220-A9D623B61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468242C-6E66-4F35-B517-5414987CD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55EEAA8-F1F7-44C0-9F4D-354670016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ACFB739D-CA42-4AB9-B061-483A9F67D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31C8FB8F-2792-4C71-8751-144860FFD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4021B77B-B198-4070-8515-8DAD02D02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430E8381-DBCE-4E54-86ED-267D6749F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042F98D9-5B3B-4557-AE16-68E8D4BD8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3F6F64A5-7D73-4A7C-AFC4-AE6A4EE1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D8051E1A-2222-41E5-8111-C04CD2359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291FA5C6-DA6B-40D7-AA0C-C7B01B7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7BAB1DEA-CB27-433D-8872-CEF5637F6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8CD95FBF-3382-4B10-A6B2-8E5D31A5E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50BDB990-D7F8-41DD-A261-7489BEE9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DF235570-7D39-4E19-A6F9-D5CDECA57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D89967CE-37C2-4865-9D4E-37DE4406B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572A1B42-6B46-46B6-94F7-66C2DEA7D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BD984823-2502-4E9C-9F90-42B061E21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34905DB4-ADE9-41A8-B09A-C52755D91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102E6002-013E-46A9-A180-B0ADF2230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1C09EADE-70AC-4B06-A660-6558C722B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242198F8-B1DB-49DE-A158-34BC8505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641A8DBD-F35E-4F7B-BFA7-8F0690C02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80B62722-59F6-4E8F-B4DC-B1D2D2C69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2030C117-24E8-4FBD-8F4B-48596F3FF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C4B1D74-0CE3-407B-A015-C3F2209D4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568415A9-9F3E-4D51-B2DA-A09F2F9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6480C98-A0EF-442D-9013-75031D39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0858ABE9-7494-489C-9EEA-93BF3E4B9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Рисунок 14" descr="Изображение выглядит как небо, внешний, шляпа, нос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7FBF3C3-08D7-4E67-9657-7117D64CD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22800" b="-2"/>
          <a:stretch/>
        </p:blipFill>
        <p:spPr>
          <a:xfrm>
            <a:off x="-2334" y="1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295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F4288-C7B5-42E2-9721-B3E8F9CB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Инструменты</a:t>
            </a:r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16BDCCA-F141-4E0C-9E4A-4ED3ED1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4" y="2071778"/>
            <a:ext cx="2743200" cy="2743200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челове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EBA914D-CF82-4B47-8429-433ECAB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2" y="4812462"/>
            <a:ext cx="5158596" cy="1920096"/>
          </a:xfrm>
          <a:prstGeom prst="rect">
            <a:avLst/>
          </a:prstGeom>
        </p:spPr>
      </p:pic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4E170734-DD7F-4BD9-B7B7-76ABA243B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363" y="2346097"/>
            <a:ext cx="2743200" cy="219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58FBC5D8-F6C0-4C9C-ADF1-B41A4401A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192" y="2013388"/>
            <a:ext cx="2211238" cy="2716207"/>
          </a:xfrm>
          <a:prstGeom prst="rect">
            <a:avLst/>
          </a:prstGeom>
        </p:spPr>
      </p:pic>
      <p:pic>
        <p:nvPicPr>
          <p:cNvPr id="5" name="Рисунок 8">
            <a:extLst>
              <a:ext uri="{FF2B5EF4-FFF2-40B4-BE49-F238E27FC236}">
                <a16:creationId xmlns:a16="http://schemas.microsoft.com/office/drawing/2014/main" id="{1CCC15B5-E050-44BE-81DA-0BF690654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10" t="35075" b="35821"/>
          <a:stretch/>
        </p:blipFill>
        <p:spPr>
          <a:xfrm>
            <a:off x="1317989" y="5200582"/>
            <a:ext cx="4381164" cy="10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 descr="Изображение выглядит как текс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0A9BD551-1CA8-43CB-9F80-A828A434A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" t="275" r="18634" b="16529"/>
          <a:stretch/>
        </p:blipFill>
        <p:spPr>
          <a:xfrm>
            <a:off x="181155" y="2457343"/>
            <a:ext cx="7315756" cy="423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8707C159-8737-4500-A3A0-E236D79C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42" y="185232"/>
            <a:ext cx="6897878" cy="37076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805DF93-BA38-4F9E-A9D1-0093805E2C4C}"/>
              </a:ext>
            </a:extLst>
          </p:cNvPr>
          <p:cNvSpPr>
            <a:spLocks noGrp="1"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cs typeface="Calibri Light"/>
              </a:rPr>
              <a:t>НАШЕ РЕШЕНИЕ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56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ADECF-0933-44F0-83C6-FB9A27BA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59" y="322053"/>
            <a:ext cx="10131425" cy="1456267"/>
          </a:xfrm>
        </p:spPr>
        <p:txBody>
          <a:bodyPr/>
          <a:lstStyle/>
          <a:p>
            <a:r>
              <a:rPr lang="ru-RU" dirty="0">
                <a:cs typeface="Calibri Light"/>
              </a:rPr>
              <a:t>                </a:t>
            </a:r>
            <a:endParaRPr lang="ru-RU"/>
          </a:p>
        </p:txBody>
      </p:sp>
      <p:pic>
        <p:nvPicPr>
          <p:cNvPr id="4" name="Рисунок 4" descr="Изображение выглядит как текс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8DE59CD-C7BA-4DE2-9BBB-B7A7535F1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9" t="16263" r="10417" b="8304"/>
          <a:stretch/>
        </p:blipFill>
        <p:spPr>
          <a:xfrm>
            <a:off x="8393964" y="1653238"/>
            <a:ext cx="3530836" cy="2815923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нешний, гора, скала, приро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E8C2768-025E-4FE5-A000-499155D3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0" y="1793214"/>
            <a:ext cx="2381250" cy="255270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1AA00B9-4FE7-45D4-BF0C-DD2AA500624F}"/>
              </a:ext>
            </a:extLst>
          </p:cNvPr>
          <p:cNvSpPr/>
          <p:nvPr/>
        </p:nvSpPr>
        <p:spPr>
          <a:xfrm>
            <a:off x="3119513" y="3193873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01C7ECB2-94B3-44AA-A056-6DFD91E0F52F}"/>
              </a:ext>
            </a:extLst>
          </p:cNvPr>
          <p:cNvSpPr/>
          <p:nvPr/>
        </p:nvSpPr>
        <p:spPr>
          <a:xfrm>
            <a:off x="7130795" y="3193873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52DF8-F4F4-40F9-8B64-718A5141E853}"/>
              </a:ext>
            </a:extLst>
          </p:cNvPr>
          <p:cNvSpPr txBox="1"/>
          <p:nvPr/>
        </p:nvSpPr>
        <p:spPr>
          <a:xfrm>
            <a:off x="4063042" y="5234795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000" err="1"/>
              <a:t>heatmap</a:t>
            </a:r>
            <a:endParaRPr lang="ru-RU" sz="4000" err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39774-B3B8-4437-9BC2-5E321BB9B731}"/>
              </a:ext>
            </a:extLst>
          </p:cNvPr>
          <p:cNvSpPr txBox="1"/>
          <p:nvPr/>
        </p:nvSpPr>
        <p:spPr>
          <a:xfrm>
            <a:off x="267418" y="5234795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000" err="1">
                <a:cs typeface="Calibri"/>
              </a:rPr>
              <a:t>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0B272-8BE8-4837-8F32-0733A4935894}"/>
              </a:ext>
            </a:extLst>
          </p:cNvPr>
          <p:cNvSpPr txBox="1"/>
          <p:nvPr/>
        </p:nvSpPr>
        <p:spPr>
          <a:xfrm>
            <a:off x="8735682" y="523479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000"/>
              <a:t>3D</a:t>
            </a:r>
            <a:r>
              <a:rPr lang="ru-RU" sz="4000">
                <a:cs typeface="Calibri"/>
              </a:rPr>
              <a:t> </a:t>
            </a:r>
            <a:r>
              <a:rPr lang="ru-RU" sz="4000" err="1">
                <a:cs typeface="Calibri"/>
              </a:rPr>
              <a:t>view</a:t>
            </a:r>
            <a:endParaRPr lang="ru-RU" sz="40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147DF-1962-4D50-9E78-1CAF8043FD76}"/>
              </a:ext>
            </a:extLst>
          </p:cNvPr>
          <p:cNvSpPr txBox="1"/>
          <p:nvPr/>
        </p:nvSpPr>
        <p:spPr>
          <a:xfrm>
            <a:off x="1963946" y="22155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ru-RU">
              <a:cs typeface="Calibri"/>
            </a:endParaRPr>
          </a:p>
        </p:txBody>
      </p:sp>
      <p:pic>
        <p:nvPicPr>
          <p:cNvPr id="3" name="Рисунок 4" descr="Изображение выглядит как приро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6AEEA2E-B831-42CF-8A12-2127D76A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35" y="1793127"/>
            <a:ext cx="2381250" cy="2524125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24D896E5-91A7-48D4-B27D-A8C658AB5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10" t="35075" b="35821"/>
          <a:stretch/>
        </p:blipFill>
        <p:spPr>
          <a:xfrm>
            <a:off x="6982668" y="2411372"/>
            <a:ext cx="1275658" cy="357596"/>
          </a:xfrm>
          <a:prstGeom prst="rect">
            <a:avLst/>
          </a:prstGeom>
        </p:spPr>
      </p:pic>
      <p:pic>
        <p:nvPicPr>
          <p:cNvPr id="12" name="Рисунок 16">
            <a:extLst>
              <a:ext uri="{FF2B5EF4-FFF2-40B4-BE49-F238E27FC236}">
                <a16:creationId xmlns:a16="http://schemas.microsoft.com/office/drawing/2014/main" id="{24BE0EA9-8828-451C-994B-C807C5556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136" y="2042141"/>
            <a:ext cx="600974" cy="732132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CC27BA6-5F2E-4E0C-B3B2-913B63E893E1}"/>
              </a:ext>
            </a:extLst>
          </p:cNvPr>
          <p:cNvSpPr/>
          <p:nvPr/>
        </p:nvSpPr>
        <p:spPr>
          <a:xfrm>
            <a:off x="2875" y="-83389"/>
            <a:ext cx="12186249" cy="12450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cap="all">
                <a:solidFill>
                  <a:schemeClr val="tx1"/>
                </a:solidFill>
                <a:cs typeface="Calibri"/>
              </a:rPr>
              <a:t>Архитектура РЕШЕНИЯ</a:t>
            </a:r>
            <a:endParaRPr lang="ru-RU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3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06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Рисунок 3" descr="Изображение выглядит как кот, сидит, животное, земля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D2A3289-CBEF-4EB6-8073-FC4C00293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5" name="Picture 108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6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100698" y="1134852"/>
            <a:ext cx="6093859" cy="5725704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>
              <a:lumMod val="75000"/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38D24-EAB0-48F0-8387-EA990ABE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err="1"/>
              <a:t>Спасибо</a:t>
            </a:r>
            <a:r>
              <a:rPr lang="en-US" sz="4800"/>
              <a:t> </a:t>
            </a:r>
            <a:r>
              <a:rPr lang="en-US" sz="4800" err="1"/>
              <a:t>за</a:t>
            </a:r>
            <a:r>
              <a:rPr lang="en-US" sz="4800"/>
              <a:t> </a:t>
            </a:r>
            <a:r>
              <a:rPr lang="en-US" sz="4800" err="1"/>
              <a:t>внимание</a:t>
            </a:r>
          </a:p>
        </p:txBody>
      </p:sp>
      <p:sp>
        <p:nvSpPr>
          <p:cNvPr id="197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3527" y="507465"/>
            <a:ext cx="6594789" cy="5602925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14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82" y="403390"/>
            <a:ext cx="6589718" cy="5163440"/>
            <a:chOff x="5516018" y="331504"/>
            <a:chExt cx="6675982" cy="5235326"/>
          </a:xfrm>
          <a:solidFill>
            <a:schemeClr val="tx1">
              <a:lumMod val="85000"/>
            </a:schemeClr>
          </a:solidFill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grpFill/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8961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Широкоэкранный</PresentationFormat>
  <Slides>7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Небесная</vt:lpstr>
      <vt:lpstr>3D ландшафт</vt:lpstr>
      <vt:lpstr>Команда им. Сахарова</vt:lpstr>
      <vt:lpstr>ПРоБЛЕМА</vt:lpstr>
      <vt:lpstr>Инструменты</vt:lpstr>
      <vt:lpstr>Презентация PowerPoint</vt:lpstr>
      <vt:lpstr>                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158</cp:revision>
  <dcterms:created xsi:type="dcterms:W3CDTF">2012-07-30T23:42:41Z</dcterms:created>
  <dcterms:modified xsi:type="dcterms:W3CDTF">2018-10-21T13:31:51Z</dcterms:modified>
</cp:coreProperties>
</file>